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71" r:id="rId3"/>
    <p:sldId id="258" r:id="rId4"/>
    <p:sldId id="262" r:id="rId5"/>
    <p:sldId id="263" r:id="rId6"/>
    <p:sldId id="264" r:id="rId7"/>
    <p:sldId id="265" r:id="rId8"/>
    <p:sldId id="266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90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94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5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1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97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68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3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36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22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93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7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5B8B289-899C-4E05-BA79-7A94F1F9ABDF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B75383B-702F-4CE2-B780-49D31A7C254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735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8635"/>
            <a:ext cx="4960374" cy="3532928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1814732"/>
            <a:ext cx="12192000" cy="25743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a-GE" sz="5400" dirty="0" smtClean="0">
                <a:solidFill>
                  <a:schemeClr val="accent1">
                    <a:lumMod val="75000"/>
                  </a:schemeClr>
                </a:solidFill>
              </a:rPr>
              <a:t>ინოვაციური ტური</a:t>
            </a:r>
            <a:br>
              <a:rPr lang="ka-GE" sz="5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a-GE" sz="54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ka-GE" sz="5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a-GE" sz="5400" dirty="0" smtClean="0">
                <a:solidFill>
                  <a:schemeClr val="accent1">
                    <a:lumMod val="75000"/>
                  </a:schemeClr>
                </a:solidFill>
              </a:rPr>
              <a:t>კახეთში</a:t>
            </a:r>
            <a:endParaRPr lang="en-US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Grape Vine PNGs for Free Downlo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71088">
            <a:off x="7986969" y="-1467443"/>
            <a:ext cx="4876098" cy="4876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076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0" y="2926080"/>
            <a:ext cx="4009292" cy="844062"/>
          </a:xfrm>
        </p:spPr>
        <p:txBody>
          <a:bodyPr>
            <a:noAutofit/>
          </a:bodyPr>
          <a:lstStyle/>
          <a:p>
            <a:pPr algn="ctr"/>
            <a:r>
              <a:rPr lang="ka-GE" sz="2800" dirty="0" smtClean="0">
                <a:solidFill>
                  <a:schemeClr val="tx1"/>
                </a:solidFill>
              </a:rPr>
              <a:t>8 000 </a:t>
            </a:r>
            <a:r>
              <a:rPr lang="ka-GE" sz="2800" dirty="0" smtClean="0">
                <a:solidFill>
                  <a:schemeClr val="tx1"/>
                </a:solidFill>
              </a:rPr>
              <a:t>მოსავლის ისტორია 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5" name="09d6ed26130247f68b581556230336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28700" y="0"/>
            <a:ext cx="3857625" cy="6858000"/>
          </a:xfrm>
          <a:prstGeom prst="rect">
            <a:avLst/>
          </a:prstGeom>
          <a:ln>
            <a:noFill/>
          </a:ln>
        </p:spPr>
      </p:pic>
      <p:pic>
        <p:nvPicPr>
          <p:cNvPr id="6" name="Picture 2" descr="Grape Vine PNGs for Free Downloa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38025">
            <a:off x="-293801" y="-706760"/>
            <a:ext cx="3627625" cy="362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89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45" y="758952"/>
            <a:ext cx="11887199" cy="2715768"/>
          </a:xfrm>
        </p:spPr>
        <p:txBody>
          <a:bodyPr>
            <a:normAutofit/>
          </a:bodyPr>
          <a:lstStyle/>
          <a:p>
            <a:pPr algn="ctr"/>
            <a:r>
              <a:rPr lang="ka-GE" sz="4000" b="1" dirty="0" smtClean="0">
                <a:solidFill>
                  <a:schemeClr val="accent3">
                    <a:lumMod val="50000"/>
                  </a:schemeClr>
                </a:solidFill>
              </a:rPr>
              <a:t>ინოვაციური ტური, რომელსაც გადავიღებთ და წარმოდგენილი იქნება ანიმაციის სახით </a:t>
            </a:r>
            <a:br>
              <a:rPr lang="ka-GE" sz="4000" b="1" dirty="0" smtClean="0">
                <a:solidFill>
                  <a:schemeClr val="accent3">
                    <a:lumMod val="50000"/>
                  </a:schemeClr>
                </a:solidFill>
              </a:rPr>
            </a:br>
            <a:r>
              <a:rPr lang="ka-GE" sz="4000" b="1" dirty="0" smtClean="0">
                <a:solidFill>
                  <a:schemeClr val="accent3">
                    <a:lumMod val="50000"/>
                  </a:schemeClr>
                </a:solidFill>
              </a:rPr>
              <a:t> ,,8 000 მოსავლის ისტორია“</a:t>
            </a:r>
            <a:endParaRPr lang="en-US" sz="4000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6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ტურის აღწერილობა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ka-GE" sz="2800" dirty="0" smtClean="0"/>
              <a:t>სახეობა: შემომყვანი.</a:t>
            </a:r>
          </a:p>
          <a:p>
            <a:pPr marL="0" indent="0">
              <a:buNone/>
            </a:pPr>
            <a:r>
              <a:rPr lang="ka-GE" sz="2800" dirty="0" smtClean="0"/>
              <a:t>კატეგორია: ექსკლუზიური.</a:t>
            </a:r>
          </a:p>
          <a:p>
            <a:pPr marL="0" indent="0">
              <a:buNone/>
            </a:pPr>
            <a:r>
              <a:rPr lang="ka-GE" sz="2800" dirty="0" smtClean="0"/>
              <a:t>კლასი: ბიზნეს კლასი.</a:t>
            </a:r>
          </a:p>
          <a:p>
            <a:pPr marL="0" indent="0">
              <a:buNone/>
            </a:pPr>
            <a:r>
              <a:rPr lang="ka-GE" sz="2800" dirty="0" smtClean="0"/>
              <a:t>სეზონი</a:t>
            </a:r>
            <a:r>
              <a:rPr lang="en-US" sz="2800" dirty="0" smtClean="0"/>
              <a:t>: </a:t>
            </a:r>
            <a:r>
              <a:rPr lang="ka-GE" sz="2800" dirty="0" smtClean="0"/>
              <a:t>4-5-6-7 ოქტომბერი (შემოდგომა).</a:t>
            </a:r>
            <a:endParaRPr lang="ka-GE" sz="2800" dirty="0"/>
          </a:p>
          <a:p>
            <a:pPr marL="0" indent="0">
              <a:buNone/>
            </a:pPr>
            <a:r>
              <a:rPr lang="ka-GE" sz="2800" dirty="0" smtClean="0"/>
              <a:t>რაოდენობა: 10 ადამიანი ( 5 კაცი, 5 ქალი, საფრანგეთი. პროფესია : სომელიე).</a:t>
            </a:r>
          </a:p>
          <a:p>
            <a:pPr marL="0" indent="0">
              <a:buNone/>
            </a:pPr>
            <a:r>
              <a:rPr lang="ka-GE" sz="2800" dirty="0" smtClean="0"/>
              <a:t>ტურის მარშრუტი: თბილისი-კახეთი.</a:t>
            </a:r>
          </a:p>
          <a:p>
            <a:pPr marL="0" indent="0">
              <a:buNone/>
            </a:pPr>
            <a:r>
              <a:rPr lang="ka-GE" sz="2800" dirty="0" smtClean="0"/>
              <a:t>ტურის მიმართულება: ინოვაციური.</a:t>
            </a:r>
          </a:p>
          <a:p>
            <a:pPr marL="0" indent="0">
              <a:buNone/>
            </a:pPr>
            <a:r>
              <a:rPr lang="ka-GE" sz="2800" dirty="0" smtClean="0"/>
              <a:t>მოსანახულებელი ადგილები : იყალთოს </a:t>
            </a:r>
            <a:r>
              <a:rPr lang="ka-GE" sz="2800" dirty="0"/>
              <a:t>მონასტერი, თელავის ისტორიულ-ეთნგრაფიული </a:t>
            </a:r>
            <a:r>
              <a:rPr lang="ka-GE" sz="2800" dirty="0" smtClean="0"/>
              <a:t>მუზეუმი, ადგილობრივი მეურნეობა.</a:t>
            </a:r>
          </a:p>
          <a:p>
            <a:pPr marL="0" indent="0">
              <a:buNone/>
            </a:pPr>
            <a:endParaRPr lang="ka-GE" sz="2800" dirty="0" smtClean="0"/>
          </a:p>
          <a:p>
            <a:pPr marL="0" indent="0">
              <a:buNone/>
            </a:pPr>
            <a:endParaRPr lang="ka-GE" sz="2800" dirty="0" smtClean="0"/>
          </a:p>
          <a:p>
            <a:pPr marL="0" indent="0">
              <a:buNone/>
            </a:pPr>
            <a:endParaRPr lang="ka-GE" sz="2800" dirty="0"/>
          </a:p>
        </p:txBody>
      </p:sp>
    </p:spTree>
    <p:extLst>
      <p:ext uri="{BB962C8B-B14F-4D97-AF65-F5344CB8AC3E}">
        <p14:creationId xmlns:p14="http://schemas.microsoft.com/office/powerpoint/2010/main" val="396760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სერვის მომწოდებლები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738" y="2098952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ტურისტული კომანია ,,</a:t>
            </a:r>
            <a:r>
              <a:rPr lang="en-US" dirty="0" smtClean="0"/>
              <a:t>VVA Company”</a:t>
            </a:r>
            <a:r>
              <a:rPr lang="ka-GE" dirty="0" smtClean="0"/>
              <a:t>.</a:t>
            </a:r>
            <a:endParaRPr lang="ka-GE" dirty="0"/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სატრანსპორტო მომსახურება (ტრასფერი) </a:t>
            </a:r>
            <a:r>
              <a:rPr lang="ka-GE" dirty="0"/>
              <a:t>კომანია </a:t>
            </a:r>
            <a:r>
              <a:rPr lang="ka-GE" dirty="0" smtClean="0"/>
              <a:t>,,</a:t>
            </a:r>
            <a:r>
              <a:rPr lang="en-US" dirty="0" smtClean="0"/>
              <a:t>VVA </a:t>
            </a:r>
            <a:r>
              <a:rPr lang="en-US" dirty="0"/>
              <a:t>Company</a:t>
            </a:r>
            <a:r>
              <a:rPr lang="en-US" dirty="0" smtClean="0"/>
              <a:t>”.</a:t>
            </a:r>
            <a:endParaRPr lang="ka-GE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სასტუმრო ,,ქვევრები“.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The Biltmore Hotel Tbilisi –Dinner Box.</a:t>
            </a:r>
            <a:endParaRPr lang="ka-GE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რესტორანი ,,ნადიკვარი ტერასა“.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ღვინის მარანი ,,თელავი“.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გიდის მომსახურება (საბა კიტაშვილი 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ადგილობრივი მევენახე-მეღვინე.(მასპინძელი)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სტუდია </a:t>
            </a:r>
            <a:r>
              <a:rPr lang="en-US" dirty="0" smtClean="0"/>
              <a:t>,,New Vision” (</a:t>
            </a:r>
            <a:r>
              <a:rPr lang="ka-GE" dirty="0" smtClean="0"/>
              <a:t>ვიდეო/ფოტო მომსახურება).</a:t>
            </a:r>
          </a:p>
          <a:p>
            <a:pPr>
              <a:buFont typeface="Wingdings" panose="05000000000000000000" pitchFamily="2" charset="2"/>
              <a:buChar char="Ø"/>
            </a:pPr>
            <a:endParaRPr lang="ka-GE" dirty="0" smtClean="0"/>
          </a:p>
        </p:txBody>
      </p:sp>
    </p:spTree>
    <p:extLst>
      <p:ext uri="{BB962C8B-B14F-4D97-AF65-F5344CB8AC3E}">
        <p14:creationId xmlns:p14="http://schemas.microsoft.com/office/powerpoint/2010/main" val="23922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მომსახურების პროგრამა 1: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604" y="2155224"/>
            <a:ext cx="10058400" cy="21494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18:40 – 21:00 აეროპორტში დახვედრა (ტრანსფერი),სასტუმრო ,,ქვევრებში“ </a:t>
            </a:r>
            <a:r>
              <a:rPr lang="en-US" dirty="0" smtClean="0"/>
              <a:t>check in,</a:t>
            </a:r>
            <a:r>
              <a:rPr lang="ka-GE" dirty="0" smtClean="0"/>
              <a:t>განთავსება,</a:t>
            </a:r>
            <a:r>
              <a:rPr lang="en-US" dirty="0" smtClean="0"/>
              <a:t>(Dinner Box)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22:00-23:00- </a:t>
            </a:r>
            <a:r>
              <a:rPr lang="ka-GE" dirty="0" smtClean="0"/>
              <a:t>ვახშამი სასტუმრო ,,ქვევრებში“.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23:30 – 00:00-</a:t>
            </a:r>
            <a:r>
              <a:rPr lang="ka-GE" dirty="0" smtClean="0"/>
              <a:t> პროგრამის გაცნობა.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93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მომსახურების პროგრამა 2: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09:00-10:30-საუზმე სასტუმრო ,,ქვევრებში“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12:00-13:00- იყალთოს მონასტერი (</a:t>
            </a:r>
            <a:r>
              <a:rPr lang="en-US" dirty="0" smtClean="0"/>
              <a:t>VI</a:t>
            </a:r>
            <a:r>
              <a:rPr lang="ka-GE" dirty="0" smtClean="0"/>
              <a:t> საუკუნის ქართული ხუროთმოძღვრების ძეგლი.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13:30-14:30 - თელავის ისტორიულ</a:t>
            </a:r>
            <a:r>
              <a:rPr lang="en-US" dirty="0" smtClean="0"/>
              <a:t>-</a:t>
            </a:r>
            <a:r>
              <a:rPr lang="ka-GE" dirty="0" smtClean="0"/>
              <a:t>ეთნგრაფიული მუზეუმი.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15:00-16:00- სადილი რესტორან ,,ნადიკვარი ტერასაში“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17:00-19:00-ღვინის მარანი ,,თელავი“ (</a:t>
            </a:r>
            <a:r>
              <a:rPr lang="en-US" dirty="0" smtClean="0"/>
              <a:t>XX </a:t>
            </a:r>
            <a:r>
              <a:rPr lang="ka-GE" dirty="0" smtClean="0"/>
              <a:t>საუკუნე).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19:40-20:30- მომსახურების პროგრამა 3-ის გაცნობა.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21:00-22:00-ვახშამი სასტუმრო ,,ქვევრებში“.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48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მომსახურების პროგრამა 3: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07:00-08:00- </a:t>
            </a:r>
            <a:r>
              <a:rPr lang="ka-GE" dirty="0" smtClean="0"/>
              <a:t>საუზმე სასტუმრო ,,ქვევრებში“.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09:00- რთველი (გოგია ახალკაციშვილი ადგილობრივი მევენახე)(პარალელურ რეჟიმში გადაღება)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11:00-ღვინის დაწურვა(ტრადიციული მეთოდებით).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12:00- 15:00-კახური შოთების ჩაკვრა,ჩურჩხელების ამოვლება,მწვადების შეწვა.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16:00-19:00-ტრადიციული ,,სუფრის“ გაშლა,მიმდებარე ტერიტორიაზე მევენახე გოგია ახალკაციშვილის მასპინძლობით,ვახშამი.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a-GE" dirty="0"/>
              <a:t> </a:t>
            </a:r>
            <a:r>
              <a:rPr lang="ka-GE" dirty="0" smtClean="0"/>
              <a:t>21:00-22:00-სასტუმრო ,,ქვევრებში“ ტურის შეჯამება (საჩუქრები-ბოთლი ღვინო,</a:t>
            </a:r>
            <a:r>
              <a:rPr lang="en-US" dirty="0" smtClean="0"/>
              <a:t>QR CODE </a:t>
            </a:r>
            <a:r>
              <a:rPr lang="ka-GE" dirty="0" smtClean="0"/>
              <a:t>-ით,ტურის ფოტოებით.)</a:t>
            </a:r>
          </a:p>
          <a:p>
            <a:pPr>
              <a:buFont typeface="Wingdings" panose="05000000000000000000" pitchFamily="2" charset="2"/>
              <a:buChar char="Ø"/>
            </a:pPr>
            <a:endParaRPr lang="ka-GE" dirty="0" smtClean="0"/>
          </a:p>
          <a:p>
            <a:pPr>
              <a:buFont typeface="Wingdings" panose="05000000000000000000" pitchFamily="2" charset="2"/>
              <a:buChar char="Ø"/>
            </a:pPr>
            <a:endParaRPr lang="ka-GE" dirty="0" smtClean="0"/>
          </a:p>
        </p:txBody>
      </p:sp>
    </p:spTree>
    <p:extLst>
      <p:ext uri="{BB962C8B-B14F-4D97-AF65-F5344CB8AC3E}">
        <p14:creationId xmlns:p14="http://schemas.microsoft.com/office/powerpoint/2010/main" val="169763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smtClean="0"/>
              <a:t>მომსახურების პროგრამა 4: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603" y="1958276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07:00-08:30-საუზმე სასტუმრო ,,ქვევრებში“, </a:t>
            </a:r>
            <a:r>
              <a:rPr lang="en-US" dirty="0" smtClean="0"/>
              <a:t>Check Out, </a:t>
            </a:r>
            <a:r>
              <a:rPr lang="ka-GE" dirty="0" smtClean="0"/>
              <a:t>აეროპორტის მიმართულებით გამგზავრება.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ka-GE" dirty="0" smtClean="0"/>
              <a:t> </a:t>
            </a:r>
            <a:r>
              <a:rPr lang="en-US" dirty="0" smtClean="0"/>
              <a:t>11:00- </a:t>
            </a:r>
            <a:r>
              <a:rPr lang="ka-GE" dirty="0" smtClean="0"/>
              <a:t>დამშვიდობება.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52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12874" y="351692"/>
            <a:ext cx="10058400" cy="9425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a-GE" dirty="0" smtClean="0"/>
              <a:t>კალკულაცია 1 ადამიანზე: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90843" y="1294226"/>
            <a:ext cx="10058400" cy="4811151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/>
              <a:t>სასტუმრო ,,ქვევრები“  3  ღამე /4 დღე  (</a:t>
            </a:r>
            <a:r>
              <a:rPr lang="en-US" sz="1400" dirty="0" err="1"/>
              <a:t>BB+Dinner</a:t>
            </a:r>
            <a:r>
              <a:rPr lang="ka-GE" sz="1400" dirty="0"/>
              <a:t> </a:t>
            </a:r>
            <a:r>
              <a:rPr lang="en-US" sz="1400" dirty="0"/>
              <a:t>) </a:t>
            </a:r>
            <a:r>
              <a:rPr lang="ka-GE" sz="1400" dirty="0"/>
              <a:t>2 568</a:t>
            </a:r>
            <a:r>
              <a:rPr lang="ka-GE" sz="1400" dirty="0" smtClean="0"/>
              <a:t>₾</a:t>
            </a:r>
            <a:endParaRPr lang="en-US" sz="14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400" dirty="0" smtClean="0"/>
              <a:t>The Biltmore Hotel Tbilisi-Dinner Box 55</a:t>
            </a:r>
            <a:r>
              <a:rPr lang="ka-GE" sz="1400" dirty="0" smtClean="0"/>
              <a:t>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სატრანსპორტო მომსახურება</a:t>
            </a:r>
            <a:r>
              <a:rPr lang="en-US" sz="1400" dirty="0" smtClean="0"/>
              <a:t>VVA Company</a:t>
            </a:r>
            <a:r>
              <a:rPr lang="ka-GE" sz="1400" dirty="0" smtClean="0"/>
              <a:t> (ტრანსფერი)-</a:t>
            </a:r>
            <a:r>
              <a:rPr lang="en-US" sz="1400" dirty="0" smtClean="0"/>
              <a:t> 480</a:t>
            </a:r>
            <a:r>
              <a:rPr lang="ka-GE" sz="1400" dirty="0" smtClean="0"/>
              <a:t>₾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 რესტორანი ,,ნადიკვარი ტერასა“ სადილი 85₾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 ღვინის მარანი ,,თელავი“ 80 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 თელავის ისტორიულ-ეთნოგრაფიული მუზეუმი 20₾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 გოგია ახალკაციშვილის მეურნეობა 100₾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 სტუდია </a:t>
            </a:r>
            <a:r>
              <a:rPr lang="en-US" sz="1400" dirty="0" smtClean="0"/>
              <a:t>,,New Vision”</a:t>
            </a:r>
            <a:r>
              <a:rPr lang="ka-GE" sz="1400" dirty="0" smtClean="0"/>
              <a:t> 150₾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გიდის მომსახურება 100₾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ბილეთები 1 856₾ (ორი გზა)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/>
              <a:t>ტურისტული კომპანია </a:t>
            </a:r>
            <a:r>
              <a:rPr lang="en-US" sz="1400" dirty="0"/>
              <a:t>VVA Company </a:t>
            </a:r>
            <a:r>
              <a:rPr lang="ka-GE" sz="1400" dirty="0"/>
              <a:t>მომსახურების 20 </a:t>
            </a:r>
            <a:r>
              <a:rPr lang="ka-GE" sz="1400" dirty="0" smtClean="0"/>
              <a:t>%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ka-GE" sz="1400" dirty="0" smtClean="0"/>
              <a:t>ტურის ღირებულება 5 494₾+1 099₾(20%)=6 593₾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ka-GE" sz="300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300" dirty="0"/>
          </a:p>
        </p:txBody>
      </p:sp>
    </p:spTree>
    <p:extLst>
      <p:ext uri="{BB962C8B-B14F-4D97-AF65-F5344CB8AC3E}">
        <p14:creationId xmlns:p14="http://schemas.microsoft.com/office/powerpoint/2010/main" val="262820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406</TotalTime>
  <Words>433</Words>
  <Application>Microsoft Office PowerPoint</Application>
  <PresentationFormat>Widescreen</PresentationFormat>
  <Paragraphs>63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Sylfaen</vt:lpstr>
      <vt:lpstr>Wingdings</vt:lpstr>
      <vt:lpstr>Retrospect</vt:lpstr>
      <vt:lpstr>PowerPoint Presentation</vt:lpstr>
      <vt:lpstr>ინოვაციური ტური, რომელსაც გადავიღებთ და წარმოდგენილი იქნება ანიმაციის სახით   ,,8 000 მოსავლის ისტორია“</vt:lpstr>
      <vt:lpstr>ტურის აღწერილობა</vt:lpstr>
      <vt:lpstr>სერვის მომწოდებლები</vt:lpstr>
      <vt:lpstr>მომსახურების პროგრამა 1:</vt:lpstr>
      <vt:lpstr>მომსახურების პროგრამა 2:</vt:lpstr>
      <vt:lpstr>მომსახურების პროგრამა 3:</vt:lpstr>
      <vt:lpstr>მომსახურების პროგრამა 4: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Ponchika</dc:creator>
  <cp:lastModifiedBy>Ponchika</cp:lastModifiedBy>
  <cp:revision>30</cp:revision>
  <dcterms:created xsi:type="dcterms:W3CDTF">2025-05-24T10:27:10Z</dcterms:created>
  <dcterms:modified xsi:type="dcterms:W3CDTF">2025-05-25T09:14:40Z</dcterms:modified>
</cp:coreProperties>
</file>

<file path=docProps/thumbnail.jpeg>
</file>